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6AE1-2278-A900-E6C2-AF7F09584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246F-BA80-EB2D-37D4-0AA20917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23C9-D3CC-B266-4E91-2DA847A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7CE6-EFAE-0FB2-70C3-3341E0C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6DC3-7729-825B-C2DE-7FE1FD67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D1B1-750A-85CB-2993-513019AA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644BB-1945-7B79-7815-643C6D9B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B572-C7FA-C19A-B042-9C1E4678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6525-6614-DF9B-5991-97EE721A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A804-B0E2-F179-3ECE-6C9A4101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F72D4-E7E7-45E5-EBEC-E618015F8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B3A4A-BE68-F9CC-A49D-FE0A04E33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EE55-875C-9240-5A3E-B291452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5494-CA62-B69E-CB93-CE3DD398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CCB0-C441-4C1B-4428-8A55CAAF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FFFA-2B97-2846-E8B1-A9747D59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41D4-E0F2-E5D0-68A6-6D4FD916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0849-9930-8030-FF01-2C8B1E4D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67ED-70D4-E75E-8301-AB5A39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F53A-6FE0-3A5F-7E35-AB220AFD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FDDC-8BAF-B9A4-7830-753EDE65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D9D3-D100-954D-20ED-F147A619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3AF1-F026-578A-4786-C3996736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99E6-2C5B-E0E0-4F41-2821ACE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6800-DDCF-527D-EB96-93974E79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4ECF-F57A-DAA5-308B-03308E1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CF82-56F2-8F71-33F5-ABFCBDF03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602B-197C-15E5-1A6F-F0F5C68F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4F910-CC0A-7074-0B58-F015429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7419B-355A-0917-F089-0677C94E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8F61-064C-B47A-CD70-05B8A5A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3AE6-A635-A07A-5331-FF1408F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0366-8B2D-55C6-0CED-6D663353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C051E-399E-7CEE-46C9-DC241A6C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8819F-BABE-8842-2A91-53D9A6086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8EA4D-54BD-E0CB-7658-8024B2614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3E7F5-C0BF-FE4B-A77B-42FFACCD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307FB-33A4-9E88-FB17-E4C05390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6B87B-F11E-358F-D3DC-33B2DE5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F527-3C82-0063-7380-8E6ED33E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066E8-9755-0F7A-8375-E21ADDD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B6C2A-01F3-0010-292E-30173632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98CB9-0FB8-CA2C-5CEC-AF5D34E5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1EFBB-6A8B-474A-8841-56ABB951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E27F-6DDA-3F34-2957-3F95F37B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4FA4-50F9-B0A7-28AD-96E9137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43E7-AECB-740B-AD09-61F7D784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C46C-4883-9BD0-7D46-7CB8DFB6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46FE-B9B3-7FCE-045E-94FC7311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D408D-2DEA-FB26-840D-00220CE6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7EC15-5EC5-4F20-0D45-36C016BA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7A67-54A9-4561-A97D-EDDA0879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68B8-E156-3734-7BC7-D32FBF9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82F63-196D-E7BB-2902-8ADD35B4B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6608-8C47-B5D4-6507-51D9777B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EBA83-9779-8AD5-9CF6-24C933EF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43D6-EABC-3993-60FB-9015A5FF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D860-21AC-34B7-156F-5A4E9162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699C6-4809-73FD-77C8-945AEA3F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AD7A9-732A-1735-68D9-81784F0A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2A0A-2CC2-461B-1C9D-8877417E6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BC5C-3ECA-1288-2E52-EA305606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1798-486D-D5CB-BEA5-B70392273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1524" y="13797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Winter Squash &amp; Spinach Lasagna – EW III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453006" y="2290194"/>
            <a:ext cx="45468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Ingredients</a:t>
            </a:r>
          </a:p>
          <a:p>
            <a:r>
              <a:rPr lang="en-US" i="1" dirty="0"/>
              <a:t>1 (10 oz) cottage cheese</a:t>
            </a:r>
          </a:p>
          <a:p>
            <a:r>
              <a:rPr lang="en-US" i="1" dirty="0"/>
              <a:t>1 (10 oz) pkg. frozen leaf spinach, thawed &amp; squeezed of excess moisture</a:t>
            </a:r>
          </a:p>
          <a:p>
            <a:r>
              <a:rPr lang="en-US" i="1" dirty="0"/>
              <a:t>¾ cup part-skim mozzarella, coarsely </a:t>
            </a:r>
            <a:r>
              <a:rPr lang="en-US" i="1"/>
              <a:t>grated </a:t>
            </a:r>
            <a:endParaRPr lang="en-US" i="1" dirty="0"/>
          </a:p>
          <a:p>
            <a:r>
              <a:rPr lang="en-US" i="1" dirty="0"/>
              <a:t>4 Tbsp. grated pecorino cheese</a:t>
            </a:r>
          </a:p>
          <a:p>
            <a:r>
              <a:rPr lang="en-US" i="1" dirty="0"/>
              <a:t>1/8 tsp. Nutmeg</a:t>
            </a:r>
          </a:p>
          <a:p>
            <a:r>
              <a:rPr lang="en-US" i="1" dirty="0"/>
              <a:t>1 Butternut squash , cooked &amp; pureed (or use 10 oz. pkg frozen squash, puree, thawed)</a:t>
            </a:r>
          </a:p>
          <a:p>
            <a:r>
              <a:rPr lang="en-US" i="1" dirty="0"/>
              <a:t>8 no-boil lasagna noodles</a:t>
            </a:r>
          </a:p>
          <a:p>
            <a:r>
              <a:rPr lang="en-US" i="1" dirty="0"/>
              <a:t>½ c. plain yogurt</a:t>
            </a:r>
          </a:p>
          <a:p>
            <a:r>
              <a:rPr lang="en-US" i="1" dirty="0"/>
              <a:t>Pepper to taste</a:t>
            </a:r>
          </a:p>
          <a:p>
            <a:pPr algn="ctr"/>
            <a:endParaRPr lang="en-US" sz="22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E9DBD-678B-5698-E5DB-5119E88CBCD5}"/>
              </a:ext>
            </a:extLst>
          </p:cNvPr>
          <p:cNvSpPr txBox="1"/>
          <p:nvPr/>
        </p:nvSpPr>
        <p:spPr>
          <a:xfrm>
            <a:off x="7291432" y="2290194"/>
            <a:ext cx="45468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Instructions</a:t>
            </a:r>
          </a:p>
          <a:p>
            <a:pPr marL="342900" indent="-342900">
              <a:buAutoNum type="arabicPeriod"/>
            </a:pPr>
            <a:r>
              <a:rPr lang="en-US" sz="1600" i="1" dirty="0"/>
              <a:t>Heat oven to 425 degrees F.  In a food processor, puree the cottage cheese &amp; spinach until smooth.  Transfer to a bowl &amp; fold in ½ c. mozzarella, 2 Tbsp. pecorino, nutmeg &amp; ¼ tsp. pepper.</a:t>
            </a:r>
          </a:p>
          <a:p>
            <a:pPr marL="342900" indent="-342900">
              <a:buAutoNum type="arabicPeriod"/>
            </a:pPr>
            <a:r>
              <a:rPr lang="en-US" sz="1600" i="1" dirty="0"/>
              <a:t>Spread ½ c. squash on the bottom of an 8” square baking dish.  Top with 2 noodles &amp; spread ¼ cup of the remaining squash over the top.  Dollop ¾ c. of the cottage cheese mixture; repeat twice.</a:t>
            </a:r>
          </a:p>
          <a:p>
            <a:pPr marL="342900" indent="-342900">
              <a:buAutoNum type="arabicPeriod"/>
            </a:pPr>
            <a:r>
              <a:rPr lang="en-US" sz="1600" i="1" dirty="0"/>
              <a:t>Place remaining 2 noodles on top.  Spread the yogurt over the top of the noodles. Sprinkle with mozzarella (1/4 c.) &amp; 2 Tbsp. pecorino cheese. Cover tightly with an oiled foil &amp; bake 15 min. Uncover &amp; bake until noodles are tender &amp; top is brown. 8-10 minutes. Broil 2 minutes.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52746-B2F8-2DC6-7361-E015C3875F93}"/>
              </a:ext>
            </a:extLst>
          </p:cNvPr>
          <p:cNvSpPr txBox="1"/>
          <p:nvPr/>
        </p:nvSpPr>
        <p:spPr>
          <a:xfrm>
            <a:off x="75501" y="6365396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Serving Size</a:t>
            </a:r>
            <a:r>
              <a:rPr lang="en-US" dirty="0">
                <a:solidFill>
                  <a:srgbClr val="7030A0"/>
                </a:solidFill>
              </a:rPr>
              <a:t>: 1 cup, 4 servings</a:t>
            </a:r>
          </a:p>
        </p:txBody>
      </p:sp>
    </p:spTree>
    <p:extLst>
      <p:ext uri="{BB962C8B-B14F-4D97-AF65-F5344CB8AC3E}">
        <p14:creationId xmlns:p14="http://schemas.microsoft.com/office/powerpoint/2010/main" val="71766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-32701" y="0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513689" y="11724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Winter Squash &amp; Spinach Lasagna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7013604" y="2577410"/>
            <a:ext cx="4546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Nutrition Tip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1A957-1078-4860-8EB0-D060511E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0" y="2333501"/>
            <a:ext cx="2337398" cy="2933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098B9-1BFE-4CB5-8EEB-8B6CDB1DF98B}"/>
              </a:ext>
            </a:extLst>
          </p:cNvPr>
          <p:cNvSpPr txBox="1"/>
          <p:nvPr/>
        </p:nvSpPr>
        <p:spPr>
          <a:xfrm>
            <a:off x="7766385" y="3068053"/>
            <a:ext cx="3230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Squash and spinach are both anti-inflammatory foods that are full of antioxidants and fiber! 1 cup of squash contains 9% of your daily vitamin A needs (good for eyesight!)</a:t>
            </a:r>
          </a:p>
        </p:txBody>
      </p:sp>
    </p:spTree>
    <p:extLst>
      <p:ext uri="{BB962C8B-B14F-4D97-AF65-F5344CB8AC3E}">
        <p14:creationId xmlns:p14="http://schemas.microsoft.com/office/powerpoint/2010/main" val="109946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283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Tyberg, Ashlee</dc:creator>
  <cp:lastModifiedBy>Colbert, Amy</cp:lastModifiedBy>
  <cp:revision>19</cp:revision>
  <dcterms:created xsi:type="dcterms:W3CDTF">2024-01-11T18:43:32Z</dcterms:created>
  <dcterms:modified xsi:type="dcterms:W3CDTF">2024-08-21T16:10:21Z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b86c14-7a6f-495c-8ad3-202986669410_Enabled">
    <vt:lpwstr>true</vt:lpwstr>
  </property>
  <property fmtid="{D5CDD505-2E9C-101B-9397-08002B2CF9AE}" pid="3" name="MSIP_Label_b1b86c14-7a6f-495c-8ad3-202986669410_SetDate">
    <vt:lpwstr>2024-08-20T19:48:25Z</vt:lpwstr>
  </property>
  <property fmtid="{D5CDD505-2E9C-101B-9397-08002B2CF9AE}" pid="4" name="MSIP_Label_b1b86c14-7a6f-495c-8ad3-202986669410_Method">
    <vt:lpwstr>Standard</vt:lpwstr>
  </property>
  <property fmtid="{D5CDD505-2E9C-101B-9397-08002B2CF9AE}" pid="5" name="MSIP_Label_b1b86c14-7a6f-495c-8ad3-202986669410_Name">
    <vt:lpwstr>Internal</vt:lpwstr>
  </property>
  <property fmtid="{D5CDD505-2E9C-101B-9397-08002B2CF9AE}" pid="6" name="MSIP_Label_b1b86c14-7a6f-495c-8ad3-202986669410_SiteId">
    <vt:lpwstr>2596038f-3ea4-4f0c-aed1-066eb6544c3b</vt:lpwstr>
  </property>
  <property fmtid="{D5CDD505-2E9C-101B-9397-08002B2CF9AE}" pid="7" name="MSIP_Label_b1b86c14-7a6f-495c-8ad3-202986669410_ActionId">
    <vt:lpwstr>66a5164f-0d67-42c6-a07f-79d52eb69ad5</vt:lpwstr>
  </property>
  <property fmtid="{D5CDD505-2E9C-101B-9397-08002B2CF9AE}" pid="8" name="MSIP_Label_b1b86c14-7a6f-495c-8ad3-202986669410_ContentBits">
    <vt:lpwstr>0</vt:lpwstr>
  </property>
</Properties>
</file>