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6AE1-2278-A900-E6C2-AF7F09584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8246F-BA80-EB2D-37D4-0AA20917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323C9-D3CC-B266-4E91-2DA847A2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7CE6-EFAE-0FB2-70C3-3341E0CF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C6DC3-7729-825B-C2DE-7FE1FD67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D1B1-750A-85CB-2993-513019AA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644BB-1945-7B79-7815-643C6D9BD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9B572-C7FA-C19A-B042-9C1E4678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E6525-6614-DF9B-5991-97EE721A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9A804-B0E2-F179-3ECE-6C9A4101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7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F72D4-E7E7-45E5-EBEC-E618015F8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B3A4A-BE68-F9CC-A49D-FE0A04E33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3EE55-875C-9240-5A3E-B291452A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D5494-CA62-B69E-CB93-CE3DD398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CCB0-C441-4C1B-4428-8A55CAAF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9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FFFA-2B97-2846-E8B1-A9747D59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41D4-E0F2-E5D0-68A6-6D4FD916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70849-9930-8030-FF01-2C8B1E4D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967ED-70D4-E75E-8301-AB5A394A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1F53A-6FE0-3A5F-7E35-AB220AFD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2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FDDC-8BAF-B9A4-7830-753EDE65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CD9D3-D100-954D-20ED-F147A6191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73AF1-F026-578A-4786-C3996736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A99E6-2C5B-E0E0-4F41-2821ACE7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86800-DDCF-527D-EB96-93974E79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4ECF-F57A-DAA5-308B-03308E1B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ECF82-56F2-8F71-33F5-ABFCBDF03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4602B-197C-15E5-1A6F-F0F5C68FA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4F910-CC0A-7074-0B58-F015429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7419B-355A-0917-F089-0677C94E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A8F61-064C-B47A-CD70-05B8A5A2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3AE6-A635-A07A-5331-FF1408F7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B0366-8B2D-55C6-0CED-6D6633538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C051E-399E-7CEE-46C9-DC241A6C3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78819F-BABE-8842-2A91-53D9A6086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8EA4D-54BD-E0CB-7658-8024B2614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3E7F5-C0BF-FE4B-A77B-42FFACCD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307FB-33A4-9E88-FB17-E4C05390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6B87B-F11E-358F-D3DC-33B2DE5B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F527-3C82-0063-7380-8E6ED33E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066E8-9755-0F7A-8375-E21ADDD1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B6C2A-01F3-0010-292E-30173632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98CB9-0FB8-CA2C-5CEC-AF5D34E5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1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1EFBB-6A8B-474A-8841-56ABB951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8E27F-6DDA-3F34-2957-3F95F37B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44FA4-50F9-B0A7-28AD-96E91371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43E7-AECB-740B-AD09-61F7D7847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5C46C-4883-9BD0-7D46-7CB8DFB6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D46FE-B9B3-7FCE-045E-94FC7311F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D408D-2DEA-FB26-840D-00220CE6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7EC15-5EC5-4F20-0D45-36C016BA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07A67-54A9-4561-A97D-EDDA0879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7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68B8-E156-3734-7BC7-D32FBF91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82F63-196D-E7BB-2902-8ADD35B4B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B6608-8C47-B5D4-6507-51D9777B9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EBA83-9779-8AD5-9CF6-24C933EF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43D6-EABC-3993-60FB-9015A5FF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9D860-21AC-34B7-156F-5A4E9162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1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699C6-4809-73FD-77C8-945AEA3F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AD7A9-732A-1735-68D9-81784F0A4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22A0A-2CC2-461B-1C9D-8877417E6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322D-DC23-4EEC-AA33-E485F862943A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BC5C-3ECA-1288-2E52-EA3056065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D1798-486D-D5CB-BEA5-B70392273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E22A3-F920-4E51-ABBE-47BF1F4E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8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close-up of a purple and white triangle">
            <a:extLst>
              <a:ext uri="{FF2B5EF4-FFF2-40B4-BE49-F238E27FC236}">
                <a16:creationId xmlns:a16="http://schemas.microsoft.com/office/drawing/2014/main" id="{D98EEE2D-1AE5-11E6-E28B-266378023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6511FF-4EA4-51C7-C8C9-68328DB03F93}"/>
              </a:ext>
            </a:extLst>
          </p:cNvPr>
          <p:cNvSpPr txBox="1"/>
          <p:nvPr/>
        </p:nvSpPr>
        <p:spPr>
          <a:xfrm>
            <a:off x="-1524" y="137971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rgbClr val="51469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Moroccan </a:t>
            </a:r>
            <a:r>
              <a:rPr lang="en-US" sz="2800" b="1" i="1" dirty="0">
                <a:solidFill>
                  <a:srgbClr val="51469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Butternut Squash &amp; White Bean Soup:  BW II</a:t>
            </a:r>
            <a:endParaRPr lang="en-US" sz="2800" b="1" i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797D7-73DD-8748-59C7-C9D3E9439283}"/>
              </a:ext>
            </a:extLst>
          </p:cNvPr>
          <p:cNvSpPr txBox="1"/>
          <p:nvPr/>
        </p:nvSpPr>
        <p:spPr>
          <a:xfrm>
            <a:off x="453006" y="2290194"/>
            <a:ext cx="454683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Ingredients</a:t>
            </a:r>
          </a:p>
          <a:p>
            <a:r>
              <a:rPr lang="en-US" i="1" dirty="0"/>
              <a:t>1 large butternut squash</a:t>
            </a:r>
          </a:p>
          <a:p>
            <a:r>
              <a:rPr lang="en-US" i="1" dirty="0"/>
              <a:t>2 Tbsp. olive oil</a:t>
            </a:r>
          </a:p>
          <a:p>
            <a:r>
              <a:rPr lang="en-US" i="1" dirty="0"/>
              <a:t>1 onion, chopped</a:t>
            </a:r>
          </a:p>
          <a:p>
            <a:r>
              <a:rPr lang="en-US" i="1" dirty="0"/>
              <a:t>2 cloves garlic, finely chopped</a:t>
            </a:r>
          </a:p>
          <a:p>
            <a:r>
              <a:rPr lang="en-US" i="1" dirty="0"/>
              <a:t>1 (1”piece) fresh ginger, finely chopped</a:t>
            </a:r>
          </a:p>
          <a:p>
            <a:r>
              <a:rPr lang="en-US" i="1" dirty="0"/>
              <a:t>6 c. low sodium chicken broth</a:t>
            </a:r>
          </a:p>
          <a:p>
            <a:r>
              <a:rPr lang="en-US" i="1" dirty="0"/>
              <a:t>6 sprigs fresh thyme</a:t>
            </a:r>
          </a:p>
          <a:p>
            <a:r>
              <a:rPr lang="en-US" i="1" dirty="0"/>
              <a:t>1 (15 oz) can white beans, rinsed</a:t>
            </a:r>
          </a:p>
          <a:p>
            <a:r>
              <a:rPr lang="en-US" i="1" dirty="0"/>
              <a:t>1 (15 oz) can chickpeas, rinsed</a:t>
            </a:r>
          </a:p>
          <a:p>
            <a:r>
              <a:rPr lang="en-US" i="1" dirty="0"/>
              <a:t>½ c. couscous</a:t>
            </a:r>
          </a:p>
          <a:p>
            <a:r>
              <a:rPr lang="en-US" i="1" dirty="0"/>
              <a:t>¼ c. roasted pistachios, finely chopped</a:t>
            </a:r>
          </a:p>
          <a:p>
            <a:r>
              <a:rPr lang="en-US" i="1" dirty="0"/>
              <a:t>¼ c. dried apricots, finely chopped</a:t>
            </a:r>
          </a:p>
          <a:p>
            <a:r>
              <a:rPr lang="en-US" i="1" dirty="0"/>
              <a:t>¼ c. fresh cilantro, chopped</a:t>
            </a:r>
          </a:p>
          <a:p>
            <a:r>
              <a:rPr lang="en-US" i="1" dirty="0"/>
              <a:t>1 scallion, sliced</a:t>
            </a:r>
          </a:p>
          <a:p>
            <a:pPr algn="ctr"/>
            <a:endParaRPr lang="en-US" sz="22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CE9DBD-678B-5698-E5DB-5119E88CBCD5}"/>
              </a:ext>
            </a:extLst>
          </p:cNvPr>
          <p:cNvSpPr txBox="1"/>
          <p:nvPr/>
        </p:nvSpPr>
        <p:spPr>
          <a:xfrm>
            <a:off x="7274654" y="2290194"/>
            <a:ext cx="454683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Instructions</a:t>
            </a:r>
          </a:p>
          <a:p>
            <a:pPr marL="342900" indent="-342900">
              <a:buAutoNum type="arabicPeriod"/>
            </a:pPr>
            <a:r>
              <a:rPr lang="en-US" sz="1600" i="1" dirty="0"/>
              <a:t>Cut neck off butternut squash.  Peel &amp; cut into ½” pieces.  Heat 1 Tbsp. olive oil in nonstick skillet on medium.  Add the squash &amp; cook, covered, stirring occasionally, 8 minutes.</a:t>
            </a:r>
          </a:p>
          <a:p>
            <a:pPr marL="342900" indent="-342900">
              <a:buAutoNum type="arabicPeriod"/>
            </a:pPr>
            <a:r>
              <a:rPr lang="en-US" sz="1600" i="1" dirty="0"/>
              <a:t>Heat remaining oil in Dutch oven on medium.  Add onion &amp; cook, covered, stirring occasionally, 6 minutes.  Stir in garlic &amp; ginger &amp; cook 1 minute.</a:t>
            </a:r>
          </a:p>
          <a:p>
            <a:pPr marL="342900" indent="-342900">
              <a:buAutoNum type="arabicPeriod"/>
            </a:pPr>
            <a:r>
              <a:rPr lang="en-US" sz="1600" i="1" dirty="0"/>
              <a:t>Add broth, thyme &amp; butternut squash &amp; bring to a  boil.  Using a fork, mash white beans &amp; add to soup along with the chickpeas.</a:t>
            </a:r>
          </a:p>
          <a:p>
            <a:pPr marL="342900" indent="-342900">
              <a:buAutoNum type="arabicPeriod"/>
            </a:pPr>
            <a:r>
              <a:rPr lang="en-US" sz="1600" i="1" dirty="0"/>
              <a:t>Cook couscous as label directs, fluff with a fork &amp; fold in pistachios, apricots, cilantro &amp; scallion.  Serve soup topped with </a:t>
            </a:r>
            <a:r>
              <a:rPr lang="en-US" sz="1600" i="1"/>
              <a:t>couscous mixture.</a:t>
            </a:r>
            <a:endParaRPr lang="en-US" sz="16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852746-B2F8-2DC6-7361-E015C3875F93}"/>
              </a:ext>
            </a:extLst>
          </p:cNvPr>
          <p:cNvSpPr txBox="1"/>
          <p:nvPr/>
        </p:nvSpPr>
        <p:spPr>
          <a:xfrm>
            <a:off x="75501" y="6365396"/>
            <a:ext cx="322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Serving Size</a:t>
            </a:r>
            <a:r>
              <a:rPr lang="en-US" dirty="0">
                <a:solidFill>
                  <a:srgbClr val="7030A0"/>
                </a:solidFill>
              </a:rPr>
              <a:t>: 1 cup, 4 servings</a:t>
            </a:r>
          </a:p>
        </p:txBody>
      </p:sp>
    </p:spTree>
    <p:extLst>
      <p:ext uri="{BB962C8B-B14F-4D97-AF65-F5344CB8AC3E}">
        <p14:creationId xmlns:p14="http://schemas.microsoft.com/office/powerpoint/2010/main" val="71766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purple and white triangle">
            <a:extLst>
              <a:ext uri="{FF2B5EF4-FFF2-40B4-BE49-F238E27FC236}">
                <a16:creationId xmlns:a16="http://schemas.microsoft.com/office/drawing/2014/main" id="{D98EEE2D-1AE5-11E6-E28B-266378023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8"/>
          <a:stretch/>
        </p:blipFill>
        <p:spPr>
          <a:xfrm>
            <a:off x="-32701" y="0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6511FF-4EA4-51C7-C8C9-68328DB03F93}"/>
              </a:ext>
            </a:extLst>
          </p:cNvPr>
          <p:cNvSpPr txBox="1"/>
          <p:nvPr/>
        </p:nvSpPr>
        <p:spPr>
          <a:xfrm>
            <a:off x="-464272" y="11783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51469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Butternut Squash &amp; White Bean Soup</a:t>
            </a:r>
            <a:endParaRPr lang="en-US" sz="2800" b="1" i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797D7-73DD-8748-59C7-C9D3E9439283}"/>
              </a:ext>
            </a:extLst>
          </p:cNvPr>
          <p:cNvSpPr txBox="1"/>
          <p:nvPr/>
        </p:nvSpPr>
        <p:spPr>
          <a:xfrm>
            <a:off x="7013604" y="2577410"/>
            <a:ext cx="4546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Nutrition Tip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FED23-75FD-4ACE-9732-E02E1822F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494" y="2577410"/>
            <a:ext cx="3932903" cy="29496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84BC22-AAE5-47B2-9812-BCD5D69335FF}"/>
              </a:ext>
            </a:extLst>
          </p:cNvPr>
          <p:cNvSpPr txBox="1"/>
          <p:nvPr/>
        </p:nvSpPr>
        <p:spPr>
          <a:xfrm>
            <a:off x="7794825" y="3008297"/>
            <a:ext cx="39329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Check to make sure your meal has all the macronutrients – complex carbs, lean proteins and healthy fats – along with some vegetables or fruits for fiber! Eating balanced meals like this soup can help keep you full/satisfied so you may be less tempted to snack on unhealthy foods throughout the day. </a:t>
            </a:r>
          </a:p>
        </p:txBody>
      </p:sp>
    </p:spTree>
    <p:extLst>
      <p:ext uri="{BB962C8B-B14F-4D97-AF65-F5344CB8AC3E}">
        <p14:creationId xmlns:p14="http://schemas.microsoft.com/office/powerpoint/2010/main" val="1099464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304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Tyberg, Ashlee</dc:creator>
  <cp:lastModifiedBy>Zawicki, Nancy</cp:lastModifiedBy>
  <cp:revision>21</cp:revision>
  <dcterms:created xsi:type="dcterms:W3CDTF">2024-01-11T18:43:32Z</dcterms:created>
  <dcterms:modified xsi:type="dcterms:W3CDTF">2024-08-22T14:22:12Z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b86c14-7a6f-495c-8ad3-202986669410_Enabled">
    <vt:lpwstr>true</vt:lpwstr>
  </property>
  <property fmtid="{D5CDD505-2E9C-101B-9397-08002B2CF9AE}" pid="3" name="MSIP_Label_b1b86c14-7a6f-495c-8ad3-202986669410_SetDate">
    <vt:lpwstr>2024-08-21T18:56:00Z</vt:lpwstr>
  </property>
  <property fmtid="{D5CDD505-2E9C-101B-9397-08002B2CF9AE}" pid="4" name="MSIP_Label_b1b86c14-7a6f-495c-8ad3-202986669410_Method">
    <vt:lpwstr>Standard</vt:lpwstr>
  </property>
  <property fmtid="{D5CDD505-2E9C-101B-9397-08002B2CF9AE}" pid="5" name="MSIP_Label_b1b86c14-7a6f-495c-8ad3-202986669410_Name">
    <vt:lpwstr>Internal</vt:lpwstr>
  </property>
  <property fmtid="{D5CDD505-2E9C-101B-9397-08002B2CF9AE}" pid="6" name="MSIP_Label_b1b86c14-7a6f-495c-8ad3-202986669410_SiteId">
    <vt:lpwstr>2596038f-3ea4-4f0c-aed1-066eb6544c3b</vt:lpwstr>
  </property>
  <property fmtid="{D5CDD505-2E9C-101B-9397-08002B2CF9AE}" pid="7" name="MSIP_Label_b1b86c14-7a6f-495c-8ad3-202986669410_ActionId">
    <vt:lpwstr>a91d8d86-0a89-4ce1-bd70-432aff176370</vt:lpwstr>
  </property>
  <property fmtid="{D5CDD505-2E9C-101B-9397-08002B2CF9AE}" pid="8" name="MSIP_Label_b1b86c14-7a6f-495c-8ad3-202986669410_ContentBits">
    <vt:lpwstr>0</vt:lpwstr>
  </property>
</Properties>
</file>